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>
        <p:scale>
          <a:sx n="100" d="100"/>
          <a:sy n="100" d="100"/>
        </p:scale>
        <p:origin x="59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CHEMISTRY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Jeopardy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1991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results from an UNEVEN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SHARING of electrons?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(be specific)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Polar covalent bond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67249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causes a polar covalent bond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between two different atoms?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(use a chemistry term)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34290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When one atom is more electronegative than the other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30237" y="1752600"/>
            <a:ext cx="62247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a bond formed from the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attraction of atoms who have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transferred electrons?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Ionic bond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114425" y="1295400"/>
            <a:ext cx="68500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most DIRECTLY, specifically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causes water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Molecules to be cohesive?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733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Hydrogen bonds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0753" y="1752599"/>
            <a:ext cx="73276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interaction can result from the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Weak attraction of the nucleus of one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molecule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and the electrons of another?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4290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Van der Waals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92369" y="1143000"/>
            <a:ext cx="88665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state when the forward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and reverse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Reactions continue at an equal rate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With no effect on the concentrations of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reactants and products?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Chemical equilibrium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76867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one water molecule, two H atoms are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onded to one O atom by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 bond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decreases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762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When ice cools a drink, the kinetic energy of the drink </a:t>
            </a:r>
            <a:r>
              <a:rPr lang="en-US" sz="2400" u="sng" dirty="0" smtClean="0">
                <a:solidFill>
                  <a:schemeClr val="bg1"/>
                </a:solidFill>
              </a:rPr>
              <a:t>increases or decreases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3858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Peptide,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esther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, etc…are all what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Types of bonds?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Is heat </a:t>
            </a:r>
            <a:r>
              <a:rPr lang="en-US" sz="3600" u="sng" dirty="0" smtClean="0">
                <a:solidFill>
                  <a:schemeClr val="bg1"/>
                </a:solidFill>
                <a:latin typeface="Times New Roman" pitchFamily="18" charset="0"/>
              </a:rPr>
              <a:t>released or absorbed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when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Hydrogen bonds are formed?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released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four elements make up over 95% of living matter?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CHON!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High heat of vaporization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971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What property of water explains why large ears help remove heat?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4 degrees Celsius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At what temperature is water most dense?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type of bond does Carbon tend to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Form?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 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bonds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533400"/>
            <a:ext cx="8020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Why are hydrocarbons insoluble in water?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Mostly non polar covalent bonds (C-H)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3581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Structural isomers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1199565"/>
            <a:ext cx="3339682" cy="1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Geometric isomers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176137"/>
            <a:ext cx="3860279" cy="1835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18534" y="1066800"/>
            <a:ext cx="87254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Molecules that are mirror images of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eachother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enantiomers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clarity….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breaking of H bonds absorbs heat…thus sweat evaporating takes away your body heat.</a:t>
            </a:r>
          </a:p>
          <a:p>
            <a:r>
              <a:rPr lang="en-US" sz="2800" dirty="0" smtClean="0"/>
              <a:t>The forming of H bonds releases heat, thus ice on top of lake can release heat below. </a:t>
            </a:r>
          </a:p>
          <a:p>
            <a:pPr marL="0" indent="0">
              <a:buNone/>
            </a:pPr>
            <a:r>
              <a:rPr lang="en-US" sz="2800" dirty="0" smtClean="0"/>
              <a:t>Make sense????</a:t>
            </a:r>
            <a:endParaRPr lang="en-US" sz="2800" dirty="0"/>
          </a:p>
          <a:p>
            <a:r>
              <a:rPr lang="en-US" sz="2800" dirty="0" smtClean="0"/>
              <a:t>High specific heat because of the H bonds releasing and </a:t>
            </a:r>
            <a:r>
              <a:rPr lang="en-US" sz="2800" smtClean="0"/>
              <a:t>absorbing energy </a:t>
            </a:r>
            <a:r>
              <a:rPr lang="en-US" sz="2800" dirty="0" smtClean="0"/>
              <a:t>(forming when condensing, breaking when vaporizing)</a:t>
            </a:r>
          </a:p>
          <a:p>
            <a:r>
              <a:rPr lang="en-US" sz="2800" dirty="0" smtClean="0"/>
              <a:t>Ice less dense due to organization of H bonds spacing out.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12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9086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do isotopes of the same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element differ from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eachother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number of neutrons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OR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mass number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two particles in an atom both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have a mass of one Dalton?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protons and neutrons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Atomic number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4425" y="1737880"/>
            <a:ext cx="31813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The number of protons in an atom is also called 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82381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must you add to get the atomic mass?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Protons and neutrons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96009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Atoms whose outer energy levels have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8 electrons tend to be what?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nonreactive, inert, stable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5700" y="838200"/>
            <a:ext cx="72763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Compounds created by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covalent bond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 called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molecules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6200" y="838200"/>
            <a:ext cx="87812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the element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Jazzonium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is more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electronegative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than the element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Brownian, then which atom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a molecule of JaBw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has a positive charge?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Is it slight or strong?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3262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Brownian. slight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509</Words>
  <Application>Microsoft Office PowerPoint</Application>
  <PresentationFormat>On-screen Show (4:3)</PresentationFormat>
  <Paragraphs>119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clarity….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108</cp:revision>
  <dcterms:created xsi:type="dcterms:W3CDTF">2003-05-14T01:07:43Z</dcterms:created>
  <dcterms:modified xsi:type="dcterms:W3CDTF">2019-09-05T18:32:57Z</dcterms:modified>
</cp:coreProperties>
</file>